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1" r:id="rId9"/>
    <p:sldId id="262" r:id="rId10"/>
    <p:sldId id="265" r:id="rId11"/>
    <p:sldId id="266" r:id="rId12"/>
    <p:sldId id="263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7029B-42A9-4E62-A60C-8F2E6A9B13CB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84699-5340-42A3-84A7-C9241BFC88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170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ED1C4-3F8B-4708-BC2F-A12ECE1A2E44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69057-A291-4383-9443-3312063918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2237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BF8F-5D5F-4136-83BA-76AF240A726F}" type="datetime1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44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6713-9126-49CB-AC56-219598E74177}" type="datetime1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98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0507-9C7C-4A27-8500-A890B0B8AF16}" type="datetime1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62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C619-C904-45B4-B22F-41853A52ECF5}" type="datetime1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61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54F1-B794-43C1-B249-8423DD4582E3}" type="datetime1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75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F452-F09F-42E5-9AB2-7E8DC4D62EB6}" type="datetime1">
              <a:rPr lang="fr-FR" smtClean="0"/>
              <a:t>23/03/2023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15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231A-6E64-4DE0-9994-4C9612776607}" type="datetime1">
              <a:rPr lang="fr-FR" smtClean="0"/>
              <a:t>23/03/2023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28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4BF0-3604-447A-A2E9-3E180A4ED1B2}" type="datetime1">
              <a:rPr lang="fr-FR" smtClean="0"/>
              <a:t>23/03/2023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48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6425-9D2B-4195-9F8F-F1F52AE4B948}" type="datetime1">
              <a:rPr lang="fr-FR" smtClean="0"/>
              <a:t>23/03/2023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71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777A-2417-490F-ADF4-04EE11D4852F}" type="datetime1">
              <a:rPr lang="fr-FR" smtClean="0"/>
              <a:t>23/03/2023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83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18A50C1-3DA5-4F75-B89F-F42097407411}" type="datetime1">
              <a:rPr lang="fr-FR" smtClean="0"/>
              <a:t>23/03/2023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17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46124-7321-4B78-BF55-9CF3AFDC01AF}" type="datetime1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F3115F7-3DF1-4ACD-B76D-741392ECE79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434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93B69-9626-CCEF-2097-710EBFF26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707" y="-271128"/>
            <a:ext cx="8637073" cy="2920713"/>
          </a:xfrm>
        </p:spPr>
        <p:txBody>
          <a:bodyPr/>
          <a:lstStyle/>
          <a:p>
            <a:r>
              <a:rPr lang="fr-FR" dirty="0"/>
              <a:t>Présentation de projet - </a:t>
            </a:r>
            <a:r>
              <a:rPr lang="fr-FR" dirty="0" err="1"/>
              <a:t>Webedia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9D2DA6-7667-C9CC-ABB7-0351780D5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2" descr="DMX sans fil : Le guide complet | Blog Levenly">
            <a:extLst>
              <a:ext uri="{FF2B5EF4-FFF2-40B4-BE49-F238E27FC236}">
                <a16:creationId xmlns:a16="http://schemas.microsoft.com/office/drawing/2014/main" id="{38FFC60C-4203-437A-1449-8957B292F9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37" y="3071901"/>
            <a:ext cx="3070446" cy="30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890" y="5880995"/>
            <a:ext cx="3017745" cy="7717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654" y="4478211"/>
            <a:ext cx="1179981" cy="11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 participation dans ce projet</a:t>
            </a:r>
          </a:p>
        </p:txBody>
      </p:sp>
      <p:sp>
        <p:nvSpPr>
          <p:cNvPr id="8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59" y="1853754"/>
            <a:ext cx="3653053" cy="45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1575" y="501589"/>
            <a:ext cx="9291215" cy="1049235"/>
          </a:xfrm>
        </p:spPr>
        <p:txBody>
          <a:bodyPr/>
          <a:lstStyle/>
          <a:p>
            <a:r>
              <a:rPr lang="fr-FR" dirty="0" smtClean="0"/>
              <a:t>Diagramme de Gantt prévisionnel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263" y="1363107"/>
            <a:ext cx="9039841" cy="26386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63" y="4197801"/>
            <a:ext cx="9039841" cy="2660199"/>
          </a:xfrm>
          <a:prstGeom prst="rect">
            <a:avLst/>
          </a:prstGeom>
        </p:spPr>
      </p:pic>
      <p:sp>
        <p:nvSpPr>
          <p:cNvPr id="9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2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C92ED-49E9-7535-A544-A638F537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872F1-6BA6-96A5-079F-076B5987B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12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71" y="1794787"/>
            <a:ext cx="5821230" cy="42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7527A-9C34-55F7-7AEE-223001E4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L’interface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A15034-0CBD-376B-3591-1363EEC67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13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42" y="1853754"/>
            <a:ext cx="7807688" cy="380197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342" y="1853754"/>
            <a:ext cx="7807688" cy="38160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342" y="1853754"/>
            <a:ext cx="7807688" cy="381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5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Drag’n</a:t>
            </a:r>
            <a:r>
              <a:rPr lang="fr-FR" dirty="0" smtClean="0"/>
              <a:t> Drop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allowDrop</a:t>
            </a: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ev</a:t>
            </a: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ev</a:t>
            </a:r>
            <a:r>
              <a:rPr lang="fr-FR" sz="11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preventDefault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DCDCAA"/>
                </a:solidFill>
                <a:latin typeface="Consolas" panose="020B0609020204030204" pitchFamily="49" charset="0"/>
              </a:rPr>
              <a:t>drag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dataTransfer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setData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ev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DCDCAA"/>
                </a:solidFill>
                <a:latin typeface="Consolas" panose="020B0609020204030204" pitchFamily="49" charset="0"/>
              </a:rPr>
              <a:t>drop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preventDefault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dataTransfer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getData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tr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fr-F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"div1"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ondrop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CDCAA"/>
                </a:solidFill>
                <a:latin typeface="Consolas" panose="020B0609020204030204" pitchFamily="49" charset="0"/>
              </a:rPr>
              <a:t>drop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ondragover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allowDrop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"images/scene_1.png"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draggable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true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ondragstart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CDCAA"/>
                </a:solidFill>
                <a:latin typeface="Consolas" panose="020B0609020204030204" pitchFamily="49" charset="0"/>
              </a:rPr>
              <a:t>drag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"drag1"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object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-fit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fill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"100"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"100"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endParaRPr lang="fr-F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"div1"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ondrop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CDCAA"/>
                </a:solidFill>
                <a:latin typeface="Consolas" panose="020B0609020204030204" pitchFamily="49" charset="0"/>
              </a:rPr>
              <a:t>drop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ondragover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allowDrop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 indent="0">
              <a:buNone/>
            </a:pPr>
            <a:endParaRPr lang="fr-FR" sz="11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"div1"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ondrop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CDCAA"/>
                </a:solidFill>
                <a:latin typeface="Consolas" panose="020B0609020204030204" pitchFamily="49" charset="0"/>
              </a:rPr>
              <a:t>drop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ondragover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allowDrop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tr</a:t>
            </a:r>
            <a:r>
              <a:rPr lang="fr-F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62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D40E3-DC59-3117-8598-9634D281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 smtClean="0"/>
              <a:t>Webedia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3C1A6D-ECBF-29D9-2973-C09EF5B12F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82" y="21525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508F8D-8203-EB48-3780-48A10BAA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172" y="2708081"/>
            <a:ext cx="1855635" cy="18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oxtag - La biographie de Inoxtag avec Voici.fr">
            <a:extLst>
              <a:ext uri="{FF2B5EF4-FFF2-40B4-BE49-F238E27FC236}">
                <a16:creationId xmlns:a16="http://schemas.microsoft.com/office/drawing/2014/main" id="{B712CD1F-A3A8-8576-7B41-41E86B22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594" y="2708081"/>
            <a:ext cx="1704546" cy="185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mingo - YouTube">
            <a:extLst>
              <a:ext uri="{FF2B5EF4-FFF2-40B4-BE49-F238E27FC236}">
                <a16:creationId xmlns:a16="http://schemas.microsoft.com/office/drawing/2014/main" id="{7AE0BA4A-DDC3-5A10-727E-C41B59A0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927" y="2708081"/>
            <a:ext cx="1853753" cy="185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37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C63BAB-8C67-439E-3AC5-B2CA8021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problème rencontré par </a:t>
            </a:r>
            <a:r>
              <a:rPr lang="fr-FR" dirty="0" err="1"/>
              <a:t>Webedia</a:t>
            </a:r>
            <a:endParaRPr lang="fr-FR" dirty="0"/>
          </a:p>
        </p:txBody>
      </p:sp>
      <p:pic>
        <p:nvPicPr>
          <p:cNvPr id="1028" name="Picture 4" descr="Inoxtag ⚡️ on Twitter: &quot;J'ai enfin le décor de mes rêves, c'est grâce à  vous ! Merci à Webedia de m'avoir aidé à le réaliser ❤️ J'attend vos  retours, vous êtes les">
            <a:extLst>
              <a:ext uri="{FF2B5EF4-FFF2-40B4-BE49-F238E27FC236}">
                <a16:creationId xmlns:a16="http://schemas.microsoft.com/office/drawing/2014/main" id="{065AE3FA-2E7C-2D5A-C6FE-DCA285798D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565" y="2016125"/>
            <a:ext cx="5174457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741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C436F-8977-4366-22A3-72EA4E85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attentes de ce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3526A4-FA39-159A-173A-6541DF4F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contrôle à distance des lumières</a:t>
            </a:r>
          </a:p>
          <a:p>
            <a:r>
              <a:rPr lang="fr-FR" dirty="0"/>
              <a:t>La création, la modifier et la suppression de scènes de lumières</a:t>
            </a:r>
          </a:p>
          <a:p>
            <a:r>
              <a:rPr lang="fr-FR" dirty="0"/>
              <a:t>Un contrôle depuis une interface web et une console </a:t>
            </a:r>
            <a:r>
              <a:rPr lang="fr-FR" dirty="0" smtClean="0"/>
              <a:t>matérielle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42794" y="6210558"/>
            <a:ext cx="811019" cy="503578"/>
          </a:xfrm>
        </p:spPr>
        <p:txBody>
          <a:bodyPr/>
          <a:lstStyle/>
          <a:p>
            <a:fld id="{6F3115F7-3DF1-4ACD-B76D-741392ECE79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966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Schéma de la réalisation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0221" y="1853754"/>
            <a:ext cx="5373929" cy="4232258"/>
          </a:xfrm>
          <a:prstGeom prst="rect">
            <a:avLst/>
          </a:prstGeom>
        </p:spPr>
      </p:pic>
      <p:sp>
        <p:nvSpPr>
          <p:cNvPr id="8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16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Matériel nécessaire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PC contrôle</a:t>
            </a:r>
          </a:p>
          <a:p>
            <a:r>
              <a:rPr lang="fr-FR" dirty="0" smtClean="0"/>
              <a:t>3 lumières LED</a:t>
            </a:r>
          </a:p>
          <a:p>
            <a:r>
              <a:rPr lang="fr-FR" dirty="0" smtClean="0"/>
              <a:t>Contrôleur DMX</a:t>
            </a:r>
          </a:p>
          <a:p>
            <a:r>
              <a:rPr lang="fr-FR" dirty="0" smtClean="0"/>
              <a:t>Câbles XLR</a:t>
            </a:r>
          </a:p>
          <a:p>
            <a:r>
              <a:rPr lang="fr-FR" dirty="0" smtClean="0"/>
              <a:t>Routeur wifi</a:t>
            </a:r>
          </a:p>
          <a:p>
            <a:r>
              <a:rPr lang="fr-FR" dirty="0" smtClean="0"/>
              <a:t>Tablette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Potentiomètres</a:t>
            </a:r>
          </a:p>
          <a:p>
            <a:r>
              <a:rPr lang="fr-FR" dirty="0" smtClean="0"/>
              <a:t>Boutons poussoirs</a:t>
            </a:r>
          </a:p>
          <a:p>
            <a:r>
              <a:rPr lang="fr-FR" dirty="0" smtClean="0"/>
              <a:t>Afficheur LCD</a:t>
            </a:r>
          </a:p>
          <a:p>
            <a:r>
              <a:rPr lang="fr-FR" dirty="0" smtClean="0"/>
              <a:t>Carte </a:t>
            </a:r>
            <a:r>
              <a:rPr lang="fr-FR" dirty="0" err="1" smtClean="0"/>
              <a:t>Arduino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8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81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9EBD4-BE70-0B1E-BF93-09ECE011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cas d’utilisation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97" y="1704109"/>
            <a:ext cx="6965778" cy="5012141"/>
          </a:xfrm>
          <a:prstGeom prst="rect">
            <a:avLst/>
          </a:prstGeom>
        </p:spPr>
      </p:pic>
      <p:sp>
        <p:nvSpPr>
          <p:cNvPr id="9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4573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52" y="1590507"/>
            <a:ext cx="8484864" cy="426381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58" y="1487763"/>
            <a:ext cx="5855634" cy="455438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8" y="1487763"/>
            <a:ext cx="6868245" cy="415032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861" y="1853754"/>
            <a:ext cx="5791308" cy="366925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1F200DE-9E4C-392B-EDD5-F4E1C7BBF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2" b="63730"/>
          <a:stretch/>
        </p:blipFill>
        <p:spPr bwMode="auto">
          <a:xfrm>
            <a:off x="2649260" y="1989161"/>
            <a:ext cx="6893480" cy="304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66D4B-63C3-7F64-8F4C-8D6E088A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d’exigences</a:t>
            </a:r>
          </a:p>
        </p:txBody>
      </p:sp>
      <p:sp>
        <p:nvSpPr>
          <p:cNvPr id="13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848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63959-054A-A64D-BF51-6BF995B4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 participation dans ce projet</a:t>
            </a:r>
          </a:p>
        </p:txBody>
      </p:sp>
      <p:sp>
        <p:nvSpPr>
          <p:cNvPr id="8" name="Espace réservé du numéro de diapositive 6"/>
          <p:cNvSpPr txBox="1">
            <a:spLocks/>
          </p:cNvSpPr>
          <p:nvPr/>
        </p:nvSpPr>
        <p:spPr>
          <a:xfrm>
            <a:off x="10742794" y="621055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9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76" y="1924685"/>
            <a:ext cx="5704702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507</TotalTime>
  <Words>204</Words>
  <Application>Microsoft Office PowerPoint</Application>
  <PresentationFormat>Grand écran</PresentationFormat>
  <Paragraphs>63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Consolas</vt:lpstr>
      <vt:lpstr>Rockwell</vt:lpstr>
      <vt:lpstr>Galerie</vt:lpstr>
      <vt:lpstr>Présentation de projet - Webedia</vt:lpstr>
      <vt:lpstr>Qu’est-ce que Webedia ?</vt:lpstr>
      <vt:lpstr>Le problème rencontré par Webedia</vt:lpstr>
      <vt:lpstr>Les attentes de ce projet</vt:lpstr>
      <vt:lpstr>Schéma de la réalisation</vt:lpstr>
      <vt:lpstr>Matériel nécessaire</vt:lpstr>
      <vt:lpstr>Diagramme des cas d’utilisation</vt:lpstr>
      <vt:lpstr>Diagramme d’exigences</vt:lpstr>
      <vt:lpstr>Ma participation dans ce projet</vt:lpstr>
      <vt:lpstr>Ma participation dans ce projet</vt:lpstr>
      <vt:lpstr>Diagramme de Gantt prévisionnel</vt:lpstr>
      <vt:lpstr>La base de données</vt:lpstr>
      <vt:lpstr>L’interface web</vt:lpstr>
      <vt:lpstr>Le Drag’n Drop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projet - Webedia</dc:title>
  <dc:creator>Sam Boulanger</dc:creator>
  <cp:lastModifiedBy>BOULANGER Sam</cp:lastModifiedBy>
  <cp:revision>27</cp:revision>
  <dcterms:created xsi:type="dcterms:W3CDTF">2022-12-01T19:43:13Z</dcterms:created>
  <dcterms:modified xsi:type="dcterms:W3CDTF">2023-03-23T07:41:22Z</dcterms:modified>
</cp:coreProperties>
</file>